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3" autoAdjust="0"/>
    <p:restoredTop sz="86532"/>
  </p:normalViewPr>
  <p:slideViewPr>
    <p:cSldViewPr snapToGrid="0">
      <p:cViewPr varScale="1">
        <p:scale>
          <a:sx n="102" d="100"/>
          <a:sy n="102" d="100"/>
        </p:scale>
        <p:origin x="208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5/9/25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11" Type="http://schemas.openxmlformats.org/officeDocument/2006/relationships/image" Target="../media/image43.sv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sv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scs.stanford.edu/~zyedidia/docs/arm/cortex_a72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  <p:pic>
        <p:nvPicPr>
          <p:cNvPr id="7" name="Graphic 6" descr="Image outline">
            <a:extLst>
              <a:ext uri="{FF2B5EF4-FFF2-40B4-BE49-F238E27FC236}">
                <a16:creationId xmlns:a16="http://schemas.microsoft.com/office/drawing/2014/main" id="{200DF7CA-96F4-D955-DCDE-87F8D3A39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91B36E-59C9-1A25-B7E3-518EE5A0966A}"/>
              </a:ext>
            </a:extLst>
          </p:cNvPr>
          <p:cNvSpPr/>
          <p:nvPr/>
        </p:nvSpPr>
        <p:spPr>
          <a:xfrm>
            <a:off x="3231715" y="5349334"/>
            <a:ext cx="1077238" cy="900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B55D12A9-0313-B103-4A0F-0413780D4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4555" y="5349334"/>
            <a:ext cx="1032416" cy="10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00F1-FDA7-C0E5-28A1-96404700FC7C}"/>
              </a:ext>
            </a:extLst>
          </p:cNvPr>
          <p:cNvSpPr txBox="1">
            <a:spLocks/>
          </p:cNvSpPr>
          <p:nvPr/>
        </p:nvSpPr>
        <p:spPr>
          <a:xfrm>
            <a:off x="6739003" y="2125059"/>
            <a:ext cx="4872625" cy="98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The Bitter Lesson – Key Takeaways (Rich Sutton, 2019)</a:t>
            </a:r>
          </a:p>
          <a:p>
            <a:pPr lvl="2"/>
            <a:r>
              <a:rPr lang="en-GB" dirty="0"/>
              <a:t>The most effective AI methods are those that </a:t>
            </a:r>
            <a:r>
              <a:rPr lang="en-GB" b="1" dirty="0"/>
              <a:t>leverage computation</a:t>
            </a:r>
            <a:r>
              <a:rPr lang="en-GB" dirty="0"/>
              <a:t>, not human insight.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Human-designed heuristics are short-term gains; </a:t>
            </a:r>
            <a:r>
              <a:rPr lang="en-GB" b="1" dirty="0"/>
              <a:t>scale wins in the long run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The lesson: invest in scalable, compute-heavy general methods like deep learning.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1"/>
            <a:ext cx="3994149" cy="51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59B-9526-302A-1E66-54971D34DCA5}"/>
              </a:ext>
            </a:extLst>
          </p:cNvPr>
          <p:cNvSpPr txBox="1"/>
          <p:nvPr/>
        </p:nvSpPr>
        <p:spPr>
          <a:xfrm>
            <a:off x="1562777" y="6523988"/>
            <a:ext cx="10811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Cortex-A72 Technical Reference Manual: </a:t>
            </a:r>
            <a:r>
              <a:rPr lang="en-GB" sz="1400" dirty="0">
                <a:hlinkClick r:id="rId4"/>
              </a:rPr>
              <a:t>https://www.scs.stanford.edu/~zyedidia/docs/arm/cortex_a72.pdf</a:t>
            </a:r>
            <a:br>
              <a:rPr lang="en-GB" sz="1400" dirty="0"/>
            </a:b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13433</TotalTime>
  <Words>3320</Words>
  <Application>Microsoft Macintosh PowerPoint</Application>
  <PresentationFormat>Widescreen</PresentationFormat>
  <Paragraphs>396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131</cp:revision>
  <dcterms:created xsi:type="dcterms:W3CDTF">2024-11-20T09:48:17Z</dcterms:created>
  <dcterms:modified xsi:type="dcterms:W3CDTF">2025-05-11T10:56:08Z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